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1201" r:id="rId3"/>
    <p:sldId id="1202" r:id="rId4"/>
    <p:sldId id="1155" r:id="rId5"/>
    <p:sldId id="1168" r:id="rId6"/>
    <p:sldId id="1169" r:id="rId7"/>
    <p:sldId id="1170" r:id="rId8"/>
    <p:sldId id="1171" r:id="rId9"/>
    <p:sldId id="1172" r:id="rId10"/>
    <p:sldId id="1173" r:id="rId11"/>
    <p:sldId id="1174" r:id="rId12"/>
    <p:sldId id="905" r:id="rId13"/>
    <p:sldId id="906" r:id="rId14"/>
    <p:sldId id="907" r:id="rId15"/>
    <p:sldId id="908" r:id="rId16"/>
    <p:sldId id="1203" r:id="rId17"/>
    <p:sldId id="1153" r:id="rId18"/>
    <p:sldId id="1154" r:id="rId19"/>
    <p:sldId id="929" r:id="rId20"/>
    <p:sldId id="930" r:id="rId21"/>
    <p:sldId id="1178" r:id="rId22"/>
    <p:sldId id="1205" r:id="rId23"/>
    <p:sldId id="1207" r:id="rId24"/>
    <p:sldId id="1206" r:id="rId25"/>
    <p:sldId id="1208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BF44-5A73-4980-8256-DFB009FA82FE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AAA42-BFCE-4E57-B39F-E9B62241E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96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67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0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4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4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7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4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88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572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04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9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3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31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9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9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2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5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98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B8F0D-3A37-9A67-7842-5B2F7E716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1069AC-2775-A283-5118-88F989360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13670B-C182-E4E7-2692-9D776DB2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C47EA6-8629-8D3E-6E51-72B7D544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163E62-2935-036B-B25E-BC292CEB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07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B02D1-E52E-CB6F-9919-51CE95C4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6C182A-D274-EA74-71AE-4095663A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D23FA0-9A1B-6D6E-E315-9CBE514E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E5CC4D-AB9D-45A9-BA20-B8BB1838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B2179C-1DE7-A170-64B4-134153CA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5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DE228E-47BD-FC78-52EB-1F95E5A3C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5776CB-E39C-8089-298E-C83915A30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E3F051-6167-15FA-F981-D9B1C1EB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10FE1-C826-AA7C-0576-BD8DCBD2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952588-075B-056B-92B3-115C38CB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49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492001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87938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45658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6187780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713549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5597379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731738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60342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EB7F6-1CCE-0116-32C5-01E10833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5D0B4-F211-491D-908E-44355042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DC8CC-73AA-E193-8151-CCECD195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DA3FC-0746-C099-E9B9-66F5959F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33EB96-7A09-EED1-79DC-6A757AA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419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212169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882256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91366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727976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283963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41373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80585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32911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5280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683776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4CB53-ADB1-6987-C105-C803F1C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F3DFB-559B-CB75-D773-0AB9A268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6C289-843D-21EC-6571-111E563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CE893D-06B9-A9A4-879E-3F138905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DAD610-CDC6-01F3-A53F-4111D7E3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05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6105496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158065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3/14/2024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64856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3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B8039-ABAA-2830-FEFF-E0D513A3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8C5CE-36A2-978C-9E10-8DC966BBB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509D21-D56B-8675-EF2B-8C8FB535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D29422-5EFB-8084-3C54-59C553C6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60CA57-43FE-EBB0-EA67-1AEBBB48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A8144-7706-AD52-93AB-AB5F3A91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34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0229F-8F99-E323-1549-38440F25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29A37-5946-9A77-F18E-6B4A5177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03B4E-8F34-2E27-2A98-0389CFFD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CCF9FA-E674-8832-D418-962985FE7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CEC236-BBAF-D2F6-512E-DDF61174F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F324C1-B475-9ED5-ACA7-AC9BD30C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B6356C-2038-5083-22D0-E091497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54A04B-2428-0B4B-34D9-970088C1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5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502F4-6E23-DF07-B0C1-6F1DDC09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20A4D2-19DE-BE98-28B8-C08C8205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286AD1-E67A-BFFA-6043-9C36A85B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CA2720-48F4-7FCF-8D0C-582789E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9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C14395-527C-0D62-235C-44B63591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403022-C277-4EEB-C7BD-2D189E9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A0D8-5C32-244D-ECBA-FBB33BC4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5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CB136-DFAD-03FC-22D0-1E339C05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2E3F6-8A24-1381-FDB1-23983FDA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F6B3A-6C07-4917-E1B1-A2440C81E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15DAD2-E3C0-C309-6F24-7E45F5F0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E67371-83DB-B8BC-EB20-A35FEF3D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38D91C-D254-E259-938D-E55A438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64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1F93-0470-5738-AFAE-C37D913D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47DE66-717D-5E5A-E55A-2E5206E73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5D3A46-24D9-6F70-CB41-A019C4B2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B10C68-D23C-E19E-F547-D3D354BD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7CBA6A-D441-E62F-F121-C039BC5E2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B56176-A47F-D708-25A4-EBDB3C55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80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771883-8C56-C423-607D-C936C73D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69A0EF-1F96-3AED-67A6-518B9D099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8E6A18-1C43-10A5-DE5A-797A9FDEF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CD38-663E-48AC-97E2-B5D92ACF5355}" type="datetimeFigureOut">
              <a:rPr lang="zh-TW" altLang="en-US" smtClean="0"/>
              <a:t>2024/3/14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E20A-2F9B-5084-543D-8F2404821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F4D0B-4E97-723A-B5D7-F5A066D3D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0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0"/>
            <a:ext cx="5715000" cy="990600"/>
          </a:xfrm>
        </p:spPr>
        <p:txBody>
          <a:bodyPr/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lang="en-US" altLang="zh-TW">
                <a:solidFill>
                  <a:srgbClr val="D4D2D0"/>
                </a:solidFill>
                <a:latin typeface="Century Schoolbook"/>
                <a:ea typeface="新細明體" panose="02020500000000000000" pitchFamily="18" charset="-12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666813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ABA51BE-AB9E-D821-01D1-F18A77DD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1219200"/>
            <a:ext cx="8925845" cy="45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262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400" y="1044115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讓模型聽懂指令，用指令微調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在測試時，給一個沒見過的指令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55B755-6CDA-2B0C-D5B4-4D868FA3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465"/>
            <a:ext cx="9144000" cy="36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33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EE6239-D52B-690C-EB7C-A1E09A02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68539"/>
            <a:ext cx="8305800" cy="4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84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找很多任務，每個任務有很多資料集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8C3102-5758-3376-9FD1-709B1A7B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2" y="3139721"/>
            <a:ext cx="8645416" cy="26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98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把任務改寫成指令，但要怎麼下指令？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每個任務想了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種描述方式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下圖是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080E6-0104-8C9B-CF87-0ABDAFB4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4" y="3429002"/>
            <a:ext cx="8809292" cy="29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9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15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測試的任務不會在訓練時出現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53EC46-1EEB-9D8E-FB41-591DBD14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2"/>
            <a:ext cx="6934200" cy="39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41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295400" y="304800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16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752602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的生成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沒有問答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指令的概念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歲小孩登釋滿月？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Tuned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，指令的概念：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登月就是人類登錄上月球，如果是六歲小孩，就可以說，我們想把人送到月亮上面，他們去上照照片然後送回來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215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2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如何向一個六歲小孩解釋登月？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重點是：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解釋是一個「指令」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希望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能了解「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」而不只是「接龍」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1524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17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4566871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18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經過多任務微調之後，再加上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可以在沒見過的任務上表現很好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9821A4-704E-193B-1016-60413220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43202"/>
            <a:ext cx="7391400" cy="37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4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19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需要的訓練資料更少，運算量更少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E13B5E-48F5-A90F-33C1-B5417CFD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7015"/>
            <a:ext cx="9144000" cy="40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7399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Learning In-context Learning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8288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，看例子學答案，但只用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發現不夠，需要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時訓練資料集換成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此時模型可以根據問題給出不同的答案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翻譯下句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)+(this is...)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摘要為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看到問題就知道何時要翻譯，何時要摘要，何時要分類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233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2286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7215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7215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20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5337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3B84B8-4323-409E-E9D2-C8A1C0B2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4" y="2781505"/>
            <a:ext cx="6657975" cy="37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4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3813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7779C0-64C4-6440-7ADD-74720DD4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2" y="2707263"/>
            <a:ext cx="4483879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70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2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只加一句話就好！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B3FF81-5FF1-1A2C-803D-7B28406CF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7315200" cy="41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27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多個結果投票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信心分數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DBC59C-A6A2-5A95-B291-B5239871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48818"/>
            <a:ext cx="7086600" cy="3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36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Least-to-most prompting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將問題拆解分批丟給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ADBA6C-FADC-41D0-11CE-E98F50D3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2590802"/>
            <a:ext cx="6838950" cy="38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8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425393"/>
            <a:ext cx="63817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看懂指令並回答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3/14/2024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89113" y="1531362"/>
            <a:ext cx="7924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所以我們希望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了解「指令」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必須對人類語言有很強的抽象能力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能不能把「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理解指令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」的能力加入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從前用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downstream task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的少量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能不能用一些充滿「指令」的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來教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看懂指令？知道我們要下指令這件事，而不是看資料本身的意義？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，又稱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Supervised Fine Tuning(SFT)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058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1EBA751-07C7-8422-9543-E636C3FA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75"/>
            <a:ext cx="9144000" cy="40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38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2B74827-EF21-CB41-F2D8-3E622786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16"/>
            <a:ext cx="9144000" cy="32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90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DFBF5D-419D-7B1B-8DF5-F752283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716"/>
            <a:ext cx="9144000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66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EAFBBD-8E91-4EA6-394D-BA4569E5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952"/>
            <a:ext cx="9144000" cy="31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61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0BD7AF-755D-2557-223D-88F2BD4C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451"/>
            <a:ext cx="9144000" cy="48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179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652D432-E58C-E337-68B5-497715E2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355"/>
            <a:ext cx="9144000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086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586</Words>
  <Application>Microsoft Office PowerPoint</Application>
  <PresentationFormat>如螢幕大小 (4:3)</PresentationFormat>
  <Paragraphs>113</Paragraphs>
  <Slides>24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4</cp:revision>
  <dcterms:created xsi:type="dcterms:W3CDTF">2024-03-14T13:10:58Z</dcterms:created>
  <dcterms:modified xsi:type="dcterms:W3CDTF">2024-03-14T13:50:03Z</dcterms:modified>
</cp:coreProperties>
</file>